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8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46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57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53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11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65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63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88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299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87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92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86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02162-0AF9-4DAD-9173-F85B9DC84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80" y="759229"/>
            <a:ext cx="6770556" cy="1344398"/>
          </a:xfrm>
        </p:spPr>
        <p:txBody>
          <a:bodyPr/>
          <a:lstStyle/>
          <a:p>
            <a:r>
              <a:rPr lang="en-US" dirty="0"/>
              <a:t>Cum se face?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0AF30-ADA8-4D6D-81E8-24B43D6FC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885880"/>
            <a:ext cx="8637072" cy="977621"/>
          </a:xfrm>
        </p:spPr>
        <p:txBody>
          <a:bodyPr/>
          <a:lstStyle/>
          <a:p>
            <a:r>
              <a:rPr lang="en-US" dirty="0"/>
              <a:t>Mod de </a:t>
            </a:r>
            <a:r>
              <a:rPr lang="en-US" dirty="0" err="1"/>
              <a:t>utilizare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administrare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creare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profesor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181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1504-4B13-4757-8660-416601DB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32970"/>
            <a:ext cx="9603275" cy="1049235"/>
          </a:xfrm>
        </p:spPr>
        <p:txBody>
          <a:bodyPr/>
          <a:lstStyle/>
          <a:p>
            <a:r>
              <a:rPr lang="en-US" dirty="0" err="1"/>
              <a:t>Tabloul</a:t>
            </a:r>
            <a:r>
              <a:rPr lang="en-US" dirty="0"/>
              <a:t> de bord </a:t>
            </a:r>
            <a:br>
              <a:rPr lang="en-US" dirty="0"/>
            </a:br>
            <a:r>
              <a:rPr lang="en-US" dirty="0"/>
              <a:t>Nivel login </a:t>
            </a:r>
            <a:endParaRPr lang="en-CA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1D145D3-5FC7-4604-9565-28DC4EC89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1999500"/>
            <a:ext cx="6351302" cy="3907122"/>
          </a:xfrm>
        </p:spPr>
      </p:pic>
    </p:spTree>
    <p:extLst>
      <p:ext uri="{BB962C8B-B14F-4D97-AF65-F5344CB8AC3E}">
        <p14:creationId xmlns:p14="http://schemas.microsoft.com/office/powerpoint/2010/main" val="322723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1504-4B13-4757-8660-416601DB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32970"/>
            <a:ext cx="9603275" cy="1049235"/>
          </a:xfrm>
        </p:spPr>
        <p:txBody>
          <a:bodyPr/>
          <a:lstStyle/>
          <a:p>
            <a:r>
              <a:rPr lang="en-US" dirty="0" err="1"/>
              <a:t>Tabloul</a:t>
            </a:r>
            <a:r>
              <a:rPr lang="en-US" dirty="0"/>
              <a:t> de bord </a:t>
            </a:r>
            <a:br>
              <a:rPr lang="en-US" dirty="0"/>
            </a:b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profesor</a:t>
            </a: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F38D88-4CA2-4EA5-8DAD-31B905D91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1905289"/>
            <a:ext cx="6140713" cy="4138040"/>
          </a:xfrm>
        </p:spPr>
      </p:pic>
    </p:spTree>
    <p:extLst>
      <p:ext uri="{BB962C8B-B14F-4D97-AF65-F5344CB8AC3E}">
        <p14:creationId xmlns:p14="http://schemas.microsoft.com/office/powerpoint/2010/main" val="146713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1504-4B13-4757-8660-416601DB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32970"/>
            <a:ext cx="9603275" cy="1049235"/>
          </a:xfrm>
        </p:spPr>
        <p:txBody>
          <a:bodyPr/>
          <a:lstStyle/>
          <a:p>
            <a:r>
              <a:rPr lang="en-US" dirty="0" err="1"/>
              <a:t>Tabloul</a:t>
            </a:r>
            <a:r>
              <a:rPr lang="en-US" dirty="0"/>
              <a:t> de bord </a:t>
            </a:r>
            <a:r>
              <a:rPr lang="en-US" dirty="0" err="1"/>
              <a:t>creare</a:t>
            </a:r>
            <a:r>
              <a:rPr lang="en-US" dirty="0"/>
              <a:t> </a:t>
            </a:r>
            <a:r>
              <a:rPr lang="en-US" dirty="0" err="1"/>
              <a:t>raport</a:t>
            </a:r>
            <a:r>
              <a:rPr lang="en-US" dirty="0"/>
              <a:t> </a:t>
            </a:r>
            <a:r>
              <a:rPr lang="en-US" dirty="0" err="1"/>
              <a:t>practica</a:t>
            </a:r>
            <a:r>
              <a:rPr lang="en-US" dirty="0"/>
              <a:t> </a:t>
            </a:r>
            <a:r>
              <a:rPr lang="en-US" dirty="0" err="1"/>
              <a:t>elev</a:t>
            </a:r>
            <a:endParaRPr lang="en-C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05037A-0767-4646-98D9-2284DCAAB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1921914"/>
            <a:ext cx="6040960" cy="4070820"/>
          </a:xfrm>
        </p:spPr>
      </p:pic>
    </p:spTree>
    <p:extLst>
      <p:ext uri="{BB962C8B-B14F-4D97-AF65-F5344CB8AC3E}">
        <p14:creationId xmlns:p14="http://schemas.microsoft.com/office/powerpoint/2010/main" val="217009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1504-4B13-4757-8660-416601DB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32970"/>
            <a:ext cx="9603275" cy="1049235"/>
          </a:xfrm>
        </p:spPr>
        <p:txBody>
          <a:bodyPr/>
          <a:lstStyle/>
          <a:p>
            <a:r>
              <a:rPr lang="en-US" dirty="0" err="1"/>
              <a:t>Tabloul</a:t>
            </a:r>
            <a:r>
              <a:rPr lang="en-US" dirty="0"/>
              <a:t> de bord update </a:t>
            </a:r>
            <a:r>
              <a:rPr lang="en-US" dirty="0" err="1"/>
              <a:t>raport</a:t>
            </a:r>
            <a:r>
              <a:rPr lang="en-US" dirty="0"/>
              <a:t> </a:t>
            </a:r>
            <a:r>
              <a:rPr lang="en-US" dirty="0" err="1"/>
              <a:t>practica</a:t>
            </a:r>
            <a:r>
              <a:rPr lang="en-US" dirty="0"/>
              <a:t> </a:t>
            </a:r>
            <a:r>
              <a:rPr lang="en-US" dirty="0" err="1"/>
              <a:t>elev</a:t>
            </a: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757127-809A-4C86-81DC-6211C570B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1938539"/>
            <a:ext cx="6113004" cy="4119368"/>
          </a:xfrm>
        </p:spPr>
      </p:pic>
    </p:spTree>
    <p:extLst>
      <p:ext uri="{BB962C8B-B14F-4D97-AF65-F5344CB8AC3E}">
        <p14:creationId xmlns:p14="http://schemas.microsoft.com/office/powerpoint/2010/main" val="276055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93BE7-80D6-45F1-9A58-2AF494F5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88388"/>
            <a:ext cx="9603275" cy="1049235"/>
          </a:xfrm>
        </p:spPr>
        <p:txBody>
          <a:bodyPr/>
          <a:lstStyle/>
          <a:p>
            <a:r>
              <a:rPr lang="en-US" dirty="0" err="1"/>
              <a:t>Rapoarte</a:t>
            </a:r>
            <a:r>
              <a:rPr lang="en-US" dirty="0"/>
              <a:t> </a:t>
            </a:r>
            <a:r>
              <a:rPr lang="en-US" dirty="0" err="1"/>
              <a:t>disponibile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0864E-510A-40AE-BAA1-7590E4724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722603" cy="3450613"/>
          </a:xfrm>
        </p:spPr>
        <p:txBody>
          <a:bodyPr/>
          <a:lstStyle/>
          <a:p>
            <a:r>
              <a:rPr lang="en-US" dirty="0" err="1"/>
              <a:t>Imaginea</a:t>
            </a:r>
            <a:r>
              <a:rPr lang="en-US" dirty="0"/>
              <a:t> </a:t>
            </a:r>
            <a:r>
              <a:rPr lang="en-US" dirty="0" err="1"/>
              <a:t>reflecta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informatiile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Clasa</a:t>
            </a:r>
            <a:endParaRPr lang="en-US" dirty="0"/>
          </a:p>
          <a:p>
            <a:pPr lvl="1"/>
            <a:r>
              <a:rPr lang="en-US" dirty="0" err="1"/>
              <a:t>Calificari</a:t>
            </a:r>
            <a:r>
              <a:rPr lang="en-US" dirty="0"/>
              <a:t>/</a:t>
            </a:r>
            <a:r>
              <a:rPr lang="en-US" dirty="0" err="1"/>
              <a:t>Atribute</a:t>
            </a:r>
            <a:r>
              <a:rPr lang="en-US" dirty="0"/>
              <a:t> de </a:t>
            </a:r>
            <a:r>
              <a:rPr lang="en-US" dirty="0" err="1"/>
              <a:t>invatare</a:t>
            </a:r>
            <a:r>
              <a:rPr lang="en-US" dirty="0"/>
              <a:t> </a:t>
            </a:r>
            <a:r>
              <a:rPr lang="en-US" dirty="0" err="1"/>
              <a:t>urmarite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934504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205</TotalTime>
  <Words>52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Gallery</vt:lpstr>
      <vt:lpstr>Cum se face?</vt:lpstr>
      <vt:lpstr>Tabloul de bord  Nivel login </vt:lpstr>
      <vt:lpstr>Tabloul de bord  profil profesor</vt:lpstr>
      <vt:lpstr>Tabloul de bord creare raport practica elev</vt:lpstr>
      <vt:lpstr>Tabloul de bord update raport practica elev</vt:lpstr>
      <vt:lpstr>Rapoarte disponibile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 se face</dc:title>
  <dc:creator>surface</dc:creator>
  <cp:lastModifiedBy>surface</cp:lastModifiedBy>
  <cp:revision>12</cp:revision>
  <dcterms:created xsi:type="dcterms:W3CDTF">2021-06-02T07:26:48Z</dcterms:created>
  <dcterms:modified xsi:type="dcterms:W3CDTF">2021-06-02T10:54:45Z</dcterms:modified>
</cp:coreProperties>
</file>