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80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2466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577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53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16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65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3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885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299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87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928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5511-EF64-422B-BBC7-F839957AB896}" type="datetimeFigureOut">
              <a:rPr lang="en-CA" smtClean="0"/>
              <a:t>2021-06-02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C8945C4-582A-46BF-99BC-780F255EA5C6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02162-0AF9-4DAD-9173-F85B9DC84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80" y="759229"/>
            <a:ext cx="6770556" cy="1344398"/>
          </a:xfrm>
        </p:spPr>
        <p:txBody>
          <a:bodyPr/>
          <a:lstStyle/>
          <a:p>
            <a:r>
              <a:rPr lang="en-US" dirty="0"/>
              <a:t>Cum se face?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0AF30-ADA8-4D6D-81E8-24B43D6FC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885880"/>
            <a:ext cx="8637072" cy="977621"/>
          </a:xfrm>
        </p:spPr>
        <p:txBody>
          <a:bodyPr/>
          <a:lstStyle/>
          <a:p>
            <a:r>
              <a:rPr lang="en-US" dirty="0"/>
              <a:t>Mod de </a:t>
            </a:r>
            <a:r>
              <a:rPr lang="en-US" dirty="0" err="1"/>
              <a:t>utilizare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administrare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creare</a:t>
            </a:r>
            <a:r>
              <a:rPr lang="en-US" dirty="0"/>
              <a:t> </a:t>
            </a:r>
            <a:r>
              <a:rPr lang="en-US" dirty="0" err="1"/>
              <a:t>profil</a:t>
            </a:r>
            <a:r>
              <a:rPr lang="en-US" dirty="0"/>
              <a:t> </a:t>
            </a:r>
            <a:r>
              <a:rPr lang="en-US" dirty="0" err="1"/>
              <a:t>partener</a:t>
            </a:r>
            <a:r>
              <a:rPr lang="en-US" dirty="0"/>
              <a:t> economic – </a:t>
            </a:r>
            <a:r>
              <a:rPr lang="en-US" dirty="0" err="1"/>
              <a:t>stagii</a:t>
            </a:r>
            <a:r>
              <a:rPr lang="en-US" dirty="0"/>
              <a:t> </a:t>
            </a:r>
            <a:r>
              <a:rPr lang="en-US" dirty="0" err="1"/>
              <a:t>dar</a:t>
            </a:r>
            <a:r>
              <a:rPr lang="en-US" dirty="0"/>
              <a:t> internship </a:t>
            </a:r>
            <a:r>
              <a:rPr lang="en-US" dirty="0" err="1"/>
              <a:t>daca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cazul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181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br>
              <a:rPr lang="en-US" dirty="0"/>
            </a:br>
            <a:r>
              <a:rPr lang="en-US" dirty="0"/>
              <a:t>Nivel login </a:t>
            </a:r>
            <a:endParaRPr lang="en-CA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D145D3-5FC7-4604-9565-28DC4EC89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99500"/>
            <a:ext cx="6351302" cy="3907122"/>
          </a:xfrm>
        </p:spPr>
      </p:pic>
    </p:spTree>
    <p:extLst>
      <p:ext uri="{BB962C8B-B14F-4D97-AF65-F5344CB8AC3E}">
        <p14:creationId xmlns:p14="http://schemas.microsoft.com/office/powerpoint/2010/main" val="322723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br>
              <a:rPr lang="en-US" dirty="0"/>
            </a:br>
            <a:r>
              <a:rPr lang="en-US" dirty="0" err="1"/>
              <a:t>creare</a:t>
            </a:r>
            <a:r>
              <a:rPr lang="en-US" dirty="0"/>
              <a:t> internship </a:t>
            </a:r>
            <a:r>
              <a:rPr lang="en-US" dirty="0" err="1"/>
              <a:t>disponibil</a:t>
            </a:r>
            <a:endParaRPr lang="en-CA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5295EA5-3C4D-4054-A2D9-D6997D478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7" y="1966249"/>
            <a:ext cx="7526167" cy="4035808"/>
          </a:xfrm>
        </p:spPr>
      </p:pic>
    </p:spTree>
    <p:extLst>
      <p:ext uri="{BB962C8B-B14F-4D97-AF65-F5344CB8AC3E}">
        <p14:creationId xmlns:p14="http://schemas.microsoft.com/office/powerpoint/2010/main" val="146713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br>
              <a:rPr lang="en-US" dirty="0"/>
            </a:br>
            <a:r>
              <a:rPr lang="en-US" dirty="0"/>
              <a:t>Nivel </a:t>
            </a:r>
            <a:r>
              <a:rPr lang="en-US" dirty="0" err="1"/>
              <a:t>vizibilitate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disponibila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42393B-0C25-4462-ADD8-4C515769B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44081"/>
            <a:ext cx="6262633" cy="4091115"/>
          </a:xfrm>
        </p:spPr>
      </p:pic>
    </p:spTree>
    <p:extLst>
      <p:ext uri="{BB962C8B-B14F-4D97-AF65-F5344CB8AC3E}">
        <p14:creationId xmlns:p14="http://schemas.microsoft.com/office/powerpoint/2010/main" val="2390206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E1504-4B13-4757-8660-416601DB6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532970"/>
            <a:ext cx="9603275" cy="1049235"/>
          </a:xfrm>
        </p:spPr>
        <p:txBody>
          <a:bodyPr/>
          <a:lstStyle/>
          <a:p>
            <a:r>
              <a:rPr lang="en-US" dirty="0" err="1"/>
              <a:t>Tabloul</a:t>
            </a:r>
            <a:r>
              <a:rPr lang="en-US" dirty="0"/>
              <a:t> de bord </a:t>
            </a:r>
            <a:br>
              <a:rPr lang="en-US" dirty="0"/>
            </a:br>
            <a:r>
              <a:rPr lang="en-US" dirty="0"/>
              <a:t>Nivel </a:t>
            </a:r>
            <a:r>
              <a:rPr lang="en-US" dirty="0" err="1"/>
              <a:t>vizibilitate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disponibila</a:t>
            </a:r>
            <a:endParaRPr lang="en-CA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C42393B-0C25-4462-ADD8-4C515769B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8" y="1944081"/>
            <a:ext cx="6262633" cy="4091115"/>
          </a:xfrm>
        </p:spPr>
      </p:pic>
    </p:spTree>
    <p:extLst>
      <p:ext uri="{BB962C8B-B14F-4D97-AF65-F5344CB8AC3E}">
        <p14:creationId xmlns:p14="http://schemas.microsoft.com/office/powerpoint/2010/main" val="3929314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93BE7-80D6-45F1-9A58-2AF494F55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88388"/>
            <a:ext cx="9603275" cy="1049235"/>
          </a:xfrm>
        </p:spPr>
        <p:txBody>
          <a:bodyPr/>
          <a:lstStyle/>
          <a:p>
            <a:r>
              <a:rPr lang="en-US" dirty="0" err="1"/>
              <a:t>Rapoarte</a:t>
            </a:r>
            <a:r>
              <a:rPr lang="en-US" dirty="0"/>
              <a:t> </a:t>
            </a:r>
            <a:r>
              <a:rPr lang="en-US" dirty="0" err="1"/>
              <a:t>disponibile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0864E-510A-40AE-BAA1-7590E472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6722603" cy="3450613"/>
          </a:xfrm>
        </p:spPr>
        <p:txBody>
          <a:bodyPr/>
          <a:lstStyle/>
          <a:p>
            <a:r>
              <a:rPr lang="en-US" dirty="0" err="1"/>
              <a:t>Imaginea</a:t>
            </a:r>
            <a:r>
              <a:rPr lang="en-US" dirty="0"/>
              <a:t> </a:t>
            </a:r>
            <a:r>
              <a:rPr lang="en-US" dirty="0" err="1"/>
              <a:t>reflecta</a:t>
            </a:r>
            <a:r>
              <a:rPr lang="en-US" dirty="0"/>
              <a:t> </a:t>
            </a:r>
            <a:r>
              <a:rPr lang="en-US" dirty="0" err="1"/>
              <a:t>toate</a:t>
            </a:r>
            <a:r>
              <a:rPr lang="en-US" dirty="0"/>
              <a:t> </a:t>
            </a:r>
            <a:r>
              <a:rPr lang="en-US" dirty="0" err="1"/>
              <a:t>informatiile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Clasa</a:t>
            </a:r>
            <a:endParaRPr lang="en-US" dirty="0"/>
          </a:p>
          <a:p>
            <a:pPr lvl="1"/>
            <a:r>
              <a:rPr lang="en-US" dirty="0" err="1"/>
              <a:t>Calificari</a:t>
            </a:r>
            <a:r>
              <a:rPr lang="en-US" dirty="0"/>
              <a:t>/</a:t>
            </a:r>
            <a:r>
              <a:rPr lang="en-US" dirty="0" err="1"/>
              <a:t>Atribute</a:t>
            </a:r>
            <a:r>
              <a:rPr lang="en-US" dirty="0"/>
              <a:t> de </a:t>
            </a:r>
            <a:r>
              <a:rPr lang="en-US" dirty="0" err="1"/>
              <a:t>invatare</a:t>
            </a:r>
            <a:r>
              <a:rPr lang="en-US" dirty="0"/>
              <a:t> </a:t>
            </a:r>
            <a:r>
              <a:rPr lang="en-US" dirty="0" err="1"/>
              <a:t>urmarite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793450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</TotalTime>
  <Words>63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MT</vt:lpstr>
      <vt:lpstr>Gallery</vt:lpstr>
      <vt:lpstr>Cum se face?</vt:lpstr>
      <vt:lpstr>Tabloul de bord  Nivel login </vt:lpstr>
      <vt:lpstr>Tabloul de bord  creare internship disponibil</vt:lpstr>
      <vt:lpstr>Tabloul de bord  Nivel vizibilitate informatie disponibila</vt:lpstr>
      <vt:lpstr>Tabloul de bord  Nivel vizibilitate informatie disponibila</vt:lpstr>
      <vt:lpstr>Rapoarte disponibile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 se face</dc:title>
  <dc:creator>surface</dc:creator>
  <cp:lastModifiedBy>surface</cp:lastModifiedBy>
  <cp:revision>10</cp:revision>
  <dcterms:created xsi:type="dcterms:W3CDTF">2021-06-02T07:26:48Z</dcterms:created>
  <dcterms:modified xsi:type="dcterms:W3CDTF">2021-06-02T10:50:23Z</dcterms:modified>
</cp:coreProperties>
</file>