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6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7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3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8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9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7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2162-0AF9-4DAD-9173-F85B9DC8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759229"/>
            <a:ext cx="6770556" cy="1344398"/>
          </a:xfrm>
        </p:spPr>
        <p:txBody>
          <a:bodyPr/>
          <a:lstStyle/>
          <a:p>
            <a:r>
              <a:rPr lang="en-US" dirty="0"/>
              <a:t>Cum se face?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0AF30-ADA8-4D6D-81E8-24B43D6FC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885880"/>
            <a:ext cx="8637072" cy="977621"/>
          </a:xfrm>
        </p:spPr>
        <p:txBody>
          <a:bodyPr/>
          <a:lstStyle/>
          <a:p>
            <a:r>
              <a:rPr lang="en-US" dirty="0"/>
              <a:t>Mod de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administrare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</a:t>
            </a:r>
            <a:r>
              <a:rPr lang="en-US" dirty="0" err="1"/>
              <a:t>elev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81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Nivel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</a:t>
            </a:r>
            <a:r>
              <a:rPr lang="en-US" dirty="0" err="1"/>
              <a:t>elev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8DE161-06FB-4BAA-892F-98CA70A47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55164"/>
            <a:ext cx="5586531" cy="4046549"/>
          </a:xfrm>
        </p:spPr>
      </p:pic>
    </p:spTree>
    <p:extLst>
      <p:ext uri="{BB962C8B-B14F-4D97-AF65-F5344CB8AC3E}">
        <p14:creationId xmlns:p14="http://schemas.microsoft.com/office/powerpoint/2010/main" val="36890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/>
              <a:t>Nivel login </a:t>
            </a:r>
            <a:endParaRPr lang="en-CA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D145D3-5FC7-4604-9565-28DC4EC89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99500"/>
            <a:ext cx="6351302" cy="3907122"/>
          </a:xfrm>
        </p:spPr>
      </p:pic>
    </p:spTree>
    <p:extLst>
      <p:ext uri="{BB962C8B-B14F-4D97-AF65-F5344CB8AC3E}">
        <p14:creationId xmlns:p14="http://schemas.microsoft.com/office/powerpoint/2010/main" val="322723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r>
              <a:rPr lang="en-US" dirty="0" err="1"/>
              <a:t>cont</a:t>
            </a:r>
            <a:r>
              <a:rPr lang="en-US" dirty="0"/>
              <a:t> </a:t>
            </a:r>
            <a:r>
              <a:rPr lang="en-US" dirty="0" err="1"/>
              <a:t>elev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BCC42F-CA58-4AEE-BB25-5D035FE53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7" y="1921914"/>
            <a:ext cx="7914095" cy="4107016"/>
          </a:xfrm>
        </p:spPr>
      </p:pic>
    </p:spTree>
    <p:extLst>
      <p:ext uri="{BB962C8B-B14F-4D97-AF65-F5344CB8AC3E}">
        <p14:creationId xmlns:p14="http://schemas.microsoft.com/office/powerpoint/2010/main" val="14671331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252</TotalTime>
  <Words>31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Cum se face?</vt:lpstr>
      <vt:lpstr>Tabloul de bord Nivel creare cont elev</vt:lpstr>
      <vt:lpstr>Tabloul de bord  Nivel login </vt:lpstr>
      <vt:lpstr>Tabloul de bord cont elev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se face</dc:title>
  <dc:creator>surface</dc:creator>
  <cp:lastModifiedBy>surface</cp:lastModifiedBy>
  <cp:revision>13</cp:revision>
  <dcterms:created xsi:type="dcterms:W3CDTF">2021-06-02T07:26:48Z</dcterms:created>
  <dcterms:modified xsi:type="dcterms:W3CDTF">2021-06-02T11:45:32Z</dcterms:modified>
</cp:coreProperties>
</file>